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c972b63b24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c972b63b24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4164a40b21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4164a40b21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9575" y="343650"/>
            <a:ext cx="78495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Almond trees, renewed in bloom,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do they not proclaim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Life returning year by year,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love that will remain?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Almond blossom, sign of life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the face of pain,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Raises hope in people’s hearts: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spring has come again.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9575" y="343650"/>
            <a:ext cx="78495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War destroys a thousandfold,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hatred scars the earth,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the day when almonds bloom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is a time of birth.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Friends, give thanks for almond blooms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swaying in the wind: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Token that the gift of life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triumphs in the end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